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56" r:id="rId3"/>
    <p:sldId id="258" r:id="rId4"/>
    <p:sldId id="259" r:id="rId5"/>
    <p:sldId id="261" r:id="rId6"/>
    <p:sldId id="262" r:id="rId7"/>
    <p:sldId id="263" r:id="rId8"/>
    <p:sldId id="264" r:id="rId9"/>
    <p:sldId id="26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 autoAdjust="0"/>
    <p:restoredTop sz="94708" autoAdjust="0"/>
  </p:normalViewPr>
  <p:slideViewPr>
    <p:cSldViewPr>
      <p:cViewPr varScale="1">
        <p:scale>
          <a:sx n="68" d="100"/>
          <a:sy n="68" d="100"/>
        </p:scale>
        <p:origin x="-66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4/3/2009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4/3/2009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4/3/2009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4/3/2009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C:\Documents%20and%20Settings\Student\My%20Documents\My%20Music\Unknown%20Artist\Unknown%20Album%20(11-24-2008%2012-53-03%20PM)\01%20Track%201.wma" TargetMode="External"/><Relationship Id="rId1" Type="http://schemas.openxmlformats.org/officeDocument/2006/relationships/tags" Target="../tags/tag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revethan.net/Lord-of-Manor.gif" TargetMode="Externa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3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mrdowling.com/images/703serf.gif&amp;imgrefurl=http://www.mrdowling.com/703-feudalism.html&amp;usg=___hMGx9BQ2Ayvpyliae8pO6Nzq9g=&amp;h=497&amp;w=300&amp;sz=13&amp;hl=en&amp;start=7&amp;tbnid=pFU7Qi-56M5ZYM:&amp;tbnh=130&amp;tbnw=78&amp;prev=/images%3Fq%3Dthe%2Bserfs%26gbv%3D2%26hl%3Den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4" Type="http://schemas.openxmlformats.org/officeDocument/2006/relationships/hyperlink" Target="http://www.cartoonstock.com/newscartoons/cartoonists/cga/lowres/cgan1576l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epperspollywogs.com/blog/wp-content/uploads/shutterstock11085013jpg" TargetMode="External"/><Relationship Id="rId2" Type="http://schemas.openxmlformats.org/officeDocument/2006/relationships/hyperlink" Target="http://www.middle-ages.org.uk/lord-of-the-manor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middle-ages.org.uk/serfs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By: Amanda Kemp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Knights, Serfs, and the Lords of a Manor 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01 Track 1.wma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11938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12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http://www.gardenvisit.com/assets/madge/lords_manor_hotel/600x/lords_manor_hotel_600x.jpg"/>
          <p:cNvPicPr>
            <a:picLocks noGrp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 bwMode="auto">
          <a:xfrm>
            <a:off x="914400" y="1219200"/>
            <a:ext cx="5486400" cy="405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Placeholder 6"/>
          <p:cNvSpPr>
            <a:spLocks noGrp="1"/>
          </p:cNvSpPr>
          <p:nvPr>
            <p:ph type="body" idx="2"/>
          </p:nvPr>
        </p:nvSpPr>
        <p:spPr>
          <a:xfrm>
            <a:off x="6781800" y="1524000"/>
            <a:ext cx="1984248" cy="4648200"/>
          </a:xfrm>
        </p:spPr>
        <p:txBody>
          <a:bodyPr/>
          <a:lstStyle/>
          <a:p>
            <a:r>
              <a:rPr lang="en-US" dirty="0" smtClean="0"/>
              <a:t>This is the house that the lords lived in.  </a:t>
            </a:r>
          </a:p>
          <a:p>
            <a:endParaRPr lang="en-US" dirty="0" smtClean="0"/>
          </a:p>
          <a:p>
            <a:r>
              <a:rPr lang="en-US" dirty="0" smtClean="0"/>
              <a:t>They owned the property in which the house was on.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553200" y="457200"/>
            <a:ext cx="2209800" cy="1066800"/>
          </a:xfrm>
        </p:spPr>
        <p:txBody>
          <a:bodyPr/>
          <a:lstStyle/>
          <a:p>
            <a:r>
              <a:rPr smtClean="0"/>
              <a:t>The Manor House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 advTm="1395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See full size image">
            <a:hlinkClick r:id="rId3"/>
          </p:cNvPr>
          <p:cNvPicPr>
            <a:picLocks noGrp="1"/>
          </p:cNvPicPr>
          <p:nvPr>
            <p:ph sz="quarter"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38200" y="1066800"/>
            <a:ext cx="441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This is the Lord of a manor. They usually had a dog to help guard them.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</a:t>
            </a:r>
            <a:r>
              <a:rPr smtClean="0"/>
              <a:t>he Lord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 advTm="1006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The term “knight” comes from the Anglo Saxon name for a boy named: “</a:t>
            </a:r>
            <a:r>
              <a:rPr lang="en-US" dirty="0" err="1" smtClean="0"/>
              <a:t>Cniht</a:t>
            </a:r>
            <a:r>
              <a:rPr lang="en-US" dirty="0" smtClean="0"/>
              <a:t>”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effectiveness of a knight depended on his </a:t>
            </a:r>
            <a:r>
              <a:rPr lang="en-US" dirty="0" err="1" smtClean="0"/>
              <a:t>abilty</a:t>
            </a:r>
            <a:r>
              <a:rPr lang="en-US" dirty="0" smtClean="0"/>
              <a:t> to stay mounted on his horse during combat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smtClean="0"/>
              <a:t>Knights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 advTm="1379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This Is a picture of knights fighting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        Knights</a:t>
            </a:r>
            <a:endParaRPr lang="en-US" dirty="0"/>
          </a:p>
        </p:txBody>
      </p:sp>
      <p:pic>
        <p:nvPicPr>
          <p:cNvPr id="7" name="Content Placeholder 6" descr="http://www.pepperspollywogs.com/blog/wp-content/uploads/shutterstock_11085013.jpg"/>
          <p:cNvPicPr>
            <a:picLocks noGrp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533400"/>
            <a:ext cx="4876799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1124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Medieval Serfs were  peasants who worked his lords’ land and paid him certain dues in return for the land, the possession of which is heritable.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                      The Serfs</a:t>
            </a:r>
            <a:endParaRPr lang="en-US" dirty="0"/>
          </a:p>
        </p:txBody>
      </p:sp>
      <p:pic>
        <p:nvPicPr>
          <p:cNvPr id="3074" name="Picture 2" descr="http://tbn3.google.com/images?q=tbn:pFU7Qi-56M5ZYM:http://www.mrdowling.com/images/703serf.gif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24600" y="3505200"/>
            <a:ext cx="1581150" cy="263525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1342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 blouse of cloth or skin fastened by a leather belt around the waist.</a:t>
            </a:r>
          </a:p>
          <a:p>
            <a:r>
              <a:rPr lang="en-US" dirty="0" smtClean="0"/>
              <a:t>Shoes or large boots</a:t>
            </a:r>
          </a:p>
          <a:p>
            <a:endParaRPr lang="en-US" dirty="0" smtClean="0"/>
          </a:p>
          <a:p>
            <a:r>
              <a:rPr lang="en-US" dirty="0" smtClean="0"/>
              <a:t>Short woolen trousers</a:t>
            </a:r>
          </a:p>
          <a:p>
            <a:endParaRPr lang="en-US" dirty="0" smtClean="0"/>
          </a:p>
          <a:p>
            <a:r>
              <a:rPr lang="en-US" dirty="0" smtClean="0"/>
              <a:t>Sheath for knife</a:t>
            </a:r>
          </a:p>
          <a:p>
            <a:endParaRPr lang="en-US" dirty="0" smtClean="0"/>
          </a:p>
          <a:p>
            <a:r>
              <a:rPr lang="en-US" dirty="0" smtClean="0"/>
              <a:t>Wool hat in the cold winter and bareheaded in the hot weather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Gloves were worn as a practical piece of clothing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General Clothing of the Serfs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 advTm="2481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ttp://www.cartoonstock.com/newscartoons/cartoonists/cga/lowres/cgan1576l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609600"/>
            <a:ext cx="4953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2209800" y="2932330"/>
            <a:ext cx="46482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u="sng" dirty="0" smtClean="0">
              <a:hlinkClick r:id="rId4"/>
            </a:endParaRPr>
          </a:p>
          <a:p>
            <a:endParaRPr lang="en-US" u="sng" dirty="0" smtClean="0">
              <a:hlinkClick r:id="rId4"/>
            </a:endParaRPr>
          </a:p>
          <a:p>
            <a:endParaRPr lang="en-US" u="sng" dirty="0" smtClean="0">
              <a:hlinkClick r:id="rId4"/>
            </a:endParaRPr>
          </a:p>
          <a:p>
            <a:endParaRPr lang="en-US" u="sng" dirty="0" smtClean="0">
              <a:hlinkClick r:id="rId4"/>
            </a:endParaRPr>
          </a:p>
          <a:p>
            <a:endParaRPr lang="en-US" u="sng" dirty="0" smtClean="0">
              <a:hlinkClick r:id="rId4"/>
            </a:endParaRPr>
          </a:p>
          <a:p>
            <a:endParaRPr lang="en-US" u="sng" dirty="0" smtClean="0">
              <a:hlinkClick r:id="rId4"/>
            </a:endParaRPr>
          </a:p>
          <a:p>
            <a:endParaRPr lang="en-US" u="sng" dirty="0" smtClean="0">
              <a:hlinkClick r:id="rId4"/>
            </a:endParaRPr>
          </a:p>
          <a:p>
            <a:endParaRPr lang="en-US" u="sng" dirty="0" smtClean="0">
              <a:hlinkClick r:id="rId4"/>
            </a:endParaRPr>
          </a:p>
          <a:p>
            <a:endParaRPr lang="en-US" u="sng" dirty="0" smtClean="0">
              <a:solidFill>
                <a:srgbClr val="FF0000"/>
              </a:solidFill>
              <a:hlinkClick r:id="rId4"/>
            </a:endParaRPr>
          </a:p>
          <a:p>
            <a:r>
              <a:rPr lang="en-US" u="sng" dirty="0" smtClean="0">
                <a:solidFill>
                  <a:srgbClr val="FF0000"/>
                </a:solidFill>
                <a:hlinkClick r:id="rId4"/>
              </a:rPr>
              <a:t>http</a:t>
            </a:r>
            <a:r>
              <a:rPr lang="en-US" u="sng" dirty="0" smtClean="0">
                <a:solidFill>
                  <a:srgbClr val="FF0000"/>
                </a:solidFill>
                <a:hlinkClick r:id="rId4"/>
              </a:rPr>
              <a:t>://www.cartoonstock.com/newscartoons/cartoonists/cga/lowres/cgan1576l.jpg</a:t>
            </a:r>
            <a:endParaRPr lang="en-US" dirty="0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“Lord of the Manor”.</a:t>
            </a:r>
            <a:r>
              <a:rPr lang="en-US" dirty="0" smtClean="0"/>
              <a:t> 31 March.2009 </a:t>
            </a:r>
            <a:r>
              <a:rPr lang="en-US" dirty="0" smtClean="0">
                <a:solidFill>
                  <a:srgbClr val="FF0000"/>
                </a:solidFill>
                <a:hlinkClick r:id="rId2"/>
              </a:rPr>
              <a:t>http://www.middle-ages.org.uk\lord-of-the-manor.htm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</a:p>
          <a:p>
            <a:endParaRPr lang="en-US" u="sng" dirty="0" smtClean="0">
              <a:solidFill>
                <a:srgbClr val="FF0000"/>
              </a:solidFill>
            </a:endParaRPr>
          </a:p>
          <a:p>
            <a:r>
              <a:rPr lang="en-US" u="sng" dirty="0" smtClean="0"/>
              <a:t>Knights </a:t>
            </a:r>
            <a:r>
              <a:rPr lang="en-US" dirty="0" smtClean="0"/>
              <a:t> 1 April.2009 </a:t>
            </a:r>
            <a:r>
              <a:rPr lang="en-US" dirty="0" smtClean="0">
                <a:hlinkClick r:id="rId3"/>
              </a:rPr>
              <a:t>www.pepperspollywogs.com\blog\wp-content\uploads\shutterstock11085013jpg</a:t>
            </a:r>
            <a:r>
              <a:rPr lang="en-US" dirty="0" smtClean="0"/>
              <a:t> </a:t>
            </a:r>
          </a:p>
          <a:p>
            <a:endParaRPr lang="en-US" u="sng" dirty="0" smtClean="0"/>
          </a:p>
          <a:p>
            <a:r>
              <a:rPr lang="en-US" u="sng" dirty="0" smtClean="0"/>
              <a:t>Serfs</a:t>
            </a:r>
            <a:r>
              <a:rPr lang="en-US" dirty="0" smtClean="0"/>
              <a:t> 3 April.2009 </a:t>
            </a:r>
            <a:r>
              <a:rPr lang="en-US" dirty="0" smtClean="0">
                <a:hlinkClick r:id="rId4"/>
              </a:rPr>
              <a:t>www.middle-ages.org.uk\serfs.htm</a:t>
            </a:r>
            <a:endParaRPr lang="en-US" dirty="0" smtClean="0"/>
          </a:p>
          <a:p>
            <a:endParaRPr lang="en-US" u="sng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smtClean="0"/>
              <a:t>Works Cited</a:t>
            </a:r>
            <a:endParaRPr lang="en-US" dirty="0"/>
          </a:p>
        </p:txBody>
      </p:sp>
    </p:spTree>
  </p:cSld>
  <p:clrMapOvr>
    <a:masterClrMapping/>
  </p:clrMapOvr>
  <p:transition advTm="22078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2.5|4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|2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4.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|5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2|3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|8.2|2.6|2.6|3|2.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90</TotalTime>
  <Words>211</Words>
  <Application>Microsoft Office PowerPoint</Application>
  <PresentationFormat>On-screen Show (4:3)</PresentationFormat>
  <Paragraphs>48</Paragraphs>
  <Slides>9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Paper</vt:lpstr>
      <vt:lpstr>Knights, Serfs, and the Lords of a Manor </vt:lpstr>
      <vt:lpstr>The Manor House</vt:lpstr>
      <vt:lpstr>The Lord</vt:lpstr>
      <vt:lpstr>Knights</vt:lpstr>
      <vt:lpstr>        Knights</vt:lpstr>
      <vt:lpstr>                      The Serfs</vt:lpstr>
      <vt:lpstr>General Clothing of the Serfs</vt:lpstr>
      <vt:lpstr>Slide 8</vt:lpstr>
      <vt:lpstr>Works Cited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 </cp:lastModifiedBy>
  <cp:revision>11</cp:revision>
  <dcterms:created xsi:type="dcterms:W3CDTF">2006-08-16T00:00:00Z</dcterms:created>
  <dcterms:modified xsi:type="dcterms:W3CDTF">2009-04-03T17:03:06Z</dcterms:modified>
</cp:coreProperties>
</file>